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media/audio6.bin" ContentType="audio/unknown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media/audio4.bin" ContentType="audio/unknown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media/audio2.bin" ContentType="audio/unknown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presentation.xml" ContentType="application/vnd.openxmlformats-officedocument.presentationml.presentation.main+xml"/>
  <Override PartName="/ppt/media/audio7.bin" ContentType="audio/unknown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media/audio5.bin" ContentType="audio/unknown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media/audio3.bin" ContentType="audio/unknown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media/audio1.bin" ContentType="audi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82" d="100"/>
          <a:sy n="82" d="100"/>
        </p:scale>
        <p:origin x="-10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16280-EFB5-A64C-A439-F9EAD468751B}" type="datetimeFigureOut">
              <a:rPr lang="en-US" smtClean="0"/>
              <a:t>5/9/14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3E84E-8A1F-5B49-B43A-68A79BD9339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16280-EFB5-A64C-A439-F9EAD468751B}" type="datetimeFigureOut">
              <a:rPr lang="en-US" smtClean="0"/>
              <a:t>5/9/14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3E84E-8A1F-5B49-B43A-68A79BD933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16280-EFB5-A64C-A439-F9EAD468751B}" type="datetimeFigureOut">
              <a:rPr lang="en-US" smtClean="0"/>
              <a:t>5/9/14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3E84E-8A1F-5B49-B43A-68A79BD933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16280-EFB5-A64C-A439-F9EAD468751B}" type="datetimeFigureOut">
              <a:rPr lang="en-US" smtClean="0"/>
              <a:t>5/9/14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3E84E-8A1F-5B49-B43A-68A79BD933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16280-EFB5-A64C-A439-F9EAD468751B}" type="datetimeFigureOut">
              <a:rPr lang="en-US" smtClean="0"/>
              <a:t>5/9/14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3E84E-8A1F-5B49-B43A-68A79BD93390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16280-EFB5-A64C-A439-F9EAD468751B}" type="datetimeFigureOut">
              <a:rPr lang="en-US" smtClean="0"/>
              <a:t>5/9/14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3E84E-8A1F-5B49-B43A-68A79BD933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16280-EFB5-A64C-A439-F9EAD468751B}" type="datetimeFigureOut">
              <a:rPr lang="en-US" smtClean="0"/>
              <a:t>5/9/14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3E84E-8A1F-5B49-B43A-68A79BD933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16280-EFB5-A64C-A439-F9EAD468751B}" type="datetimeFigureOut">
              <a:rPr lang="en-US" smtClean="0"/>
              <a:t>5/9/14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3E84E-8A1F-5B49-B43A-68A79BD933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16280-EFB5-A64C-A439-F9EAD468751B}" type="datetimeFigureOut">
              <a:rPr lang="en-US" smtClean="0"/>
              <a:t>5/9/14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3E84E-8A1F-5B49-B43A-68A79BD933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16280-EFB5-A64C-A439-F9EAD468751B}" type="datetimeFigureOut">
              <a:rPr lang="en-US" smtClean="0"/>
              <a:t>5/9/14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3E84E-8A1F-5B49-B43A-68A79BD93390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9F816280-EFB5-A64C-A439-F9EAD468751B}" type="datetimeFigureOut">
              <a:rPr lang="en-US" smtClean="0"/>
              <a:t>5/9/14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1DE3E84E-8A1F-5B49-B43A-68A79BD93390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9F816280-EFB5-A64C-A439-F9EAD468751B}" type="datetimeFigureOut">
              <a:rPr lang="en-US" smtClean="0"/>
              <a:t>5/9/14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1DE3E84E-8A1F-5B49-B43A-68A79BD9339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audio" Target="../media/audio1.bin"/><Relationship Id="rId2" Type="http://schemas.openxmlformats.org/officeDocument/2006/relationships/slideLayout" Target="../slideLayouts/slideLayout1.xml"/><Relationship Id="rId3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1" Type="http://schemas.openxmlformats.org/officeDocument/2006/relationships/audio" Target="../media/audio2.bin"/><Relationship Id="rId2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1" Type="http://schemas.openxmlformats.org/officeDocument/2006/relationships/audio" Target="../media/audio3.bin"/><Relationship Id="rId2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.png"/><Relationship Id="rId1" Type="http://schemas.openxmlformats.org/officeDocument/2006/relationships/audio" Target="../media/audio4.bin"/><Relationship Id="rId2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2.png"/><Relationship Id="rId1" Type="http://schemas.openxmlformats.org/officeDocument/2006/relationships/audio" Target="../media/audio5.bin"/><Relationship Id="rId2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audio" Target="../media/audio6.bin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audio" Target="../media/audio7.bin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My Practicum Experience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6205" y="3534119"/>
            <a:ext cx="7754112" cy="2349333"/>
          </a:xfrm>
        </p:spPr>
        <p:txBody>
          <a:bodyPr>
            <a:normAutofit/>
          </a:bodyPr>
          <a:lstStyle/>
          <a:p>
            <a:pPr algn="ctr"/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What did this learning experience mean to me?</a:t>
            </a:r>
          </a:p>
          <a:p>
            <a:pPr algn="ctr"/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(all photos and information created by Anna </a:t>
            </a:r>
            <a:r>
              <a:rPr lang="en-US" sz="2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Leclair</a:t>
            </a: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) 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3"/>
          <a:stretch>
            <a:fillRect/>
          </a:stretch>
        </p:blipFill>
        <p:spPr>
          <a:xfrm>
            <a:off x="4289425" y="1809114"/>
            <a:ext cx="282575" cy="282575"/>
          </a:xfrm>
          <a:prstGeom prst="rect">
            <a:avLst/>
          </a:prstGeom>
        </p:spPr>
      </p:pic>
    </p:spTree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Loneliness and Nerves</a:t>
            </a:r>
            <a:endParaRPr lang="en-US" dirty="0"/>
          </a:p>
        </p:txBody>
      </p:sp>
      <p:pic>
        <p:nvPicPr>
          <p:cNvPr id="8" name="Content Placeholder 7" descr="Screen Shot 2014-05-09 at 6.52.36 AM.png"/>
          <p:cNvPicPr>
            <a:picLocks noGrp="1" noChangeAspect="1"/>
          </p:cNvPicPr>
          <p:nvPr>
            <p:ph idx="1"/>
          </p:nvPr>
        </p:nvPicPr>
        <p:blipFill>
          <a:blip r:embed="rId3"/>
          <a:srcRect l="-28904" r="-28904"/>
          <a:stretch>
            <a:fillRect/>
          </a:stretch>
        </p:blipFill>
        <p:spPr>
          <a:xfrm>
            <a:off x="1041944" y="1763874"/>
            <a:ext cx="7076747" cy="3992563"/>
          </a:xfrm>
        </p:spPr>
      </p:pic>
      <p:pic>
        <p:nvPicPr>
          <p:cNvPr id="10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/>
          <a:stretch>
            <a:fillRect/>
          </a:stretch>
        </p:blipFill>
        <p:spPr>
          <a:xfrm>
            <a:off x="1041944" y="2625234"/>
            <a:ext cx="282575" cy="282575"/>
          </a:xfrm>
          <a:prstGeom prst="rect">
            <a:avLst/>
          </a:prstGeom>
        </p:spPr>
      </p:pic>
    </p:spTree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Loneliness and Nerves</a:t>
            </a:r>
            <a:endParaRPr lang="en-US" dirty="0"/>
          </a:p>
        </p:txBody>
      </p:sp>
      <p:pic>
        <p:nvPicPr>
          <p:cNvPr id="8" name="Content Placeholder 7" descr="Screen Shot 2014-05-09 at 6.52.36 AM.png"/>
          <p:cNvPicPr>
            <a:picLocks noGrp="1" noChangeAspect="1"/>
          </p:cNvPicPr>
          <p:nvPr>
            <p:ph idx="1"/>
          </p:nvPr>
        </p:nvPicPr>
        <p:blipFill>
          <a:blip r:embed="rId3"/>
          <a:srcRect l="-28904" r="-28904"/>
          <a:stretch>
            <a:fillRect/>
          </a:stretch>
        </p:blipFill>
        <p:spPr>
          <a:xfrm>
            <a:off x="1041944" y="1763874"/>
            <a:ext cx="7076747" cy="3992563"/>
          </a:xfrm>
        </p:spPr>
      </p:pic>
      <p:pic>
        <p:nvPicPr>
          <p:cNvPr id="4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/>
          <a:stretch>
            <a:fillRect/>
          </a:stretch>
        </p:blipFill>
        <p:spPr>
          <a:xfrm>
            <a:off x="1041944" y="2692080"/>
            <a:ext cx="282575" cy="282575"/>
          </a:xfrm>
          <a:prstGeom prst="rect">
            <a:avLst/>
          </a:prstGeom>
        </p:spPr>
      </p:pic>
    </p:spTree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Beth, Grace, Theresa</a:t>
            </a:r>
            <a:endParaRPr lang="en-US" dirty="0"/>
          </a:p>
        </p:txBody>
      </p:sp>
      <p:pic>
        <p:nvPicPr>
          <p:cNvPr id="4" name="Content Placeholder 3" descr="Screen Shot 2014-05-09 at 6.59.48 AM.png"/>
          <p:cNvPicPr>
            <a:picLocks noGrp="1" noChangeAspect="1"/>
          </p:cNvPicPr>
          <p:nvPr>
            <p:ph idx="1"/>
          </p:nvPr>
        </p:nvPicPr>
        <p:blipFill>
          <a:blip r:embed="rId3"/>
          <a:srcRect l="-31068" r="-31068"/>
          <a:stretch>
            <a:fillRect/>
          </a:stretch>
        </p:blipFill>
        <p:spPr/>
      </p:pic>
      <p:pic>
        <p:nvPicPr>
          <p:cNvPr id="5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/>
          <a:stretch>
            <a:fillRect/>
          </a:stretch>
        </p:blipFill>
        <p:spPr>
          <a:xfrm>
            <a:off x="1037436" y="2072231"/>
            <a:ext cx="282575" cy="282575"/>
          </a:xfrm>
          <a:prstGeom prst="rect">
            <a:avLst/>
          </a:prstGeom>
        </p:spPr>
      </p:pic>
    </p:spTree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Piles of Projects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Classroom management</a:t>
            </a:r>
          </a:p>
          <a:p>
            <a:r>
              <a:rPr lang="en-US" dirty="0" err="1" smtClean="0"/>
              <a:t>Webquest</a:t>
            </a:r>
            <a:endParaRPr lang="en-US" dirty="0" smtClean="0"/>
          </a:p>
          <a:p>
            <a:r>
              <a:rPr lang="en-US" dirty="0" smtClean="0"/>
              <a:t>MEL</a:t>
            </a:r>
            <a:endParaRPr lang="en-US" dirty="0"/>
          </a:p>
        </p:txBody>
      </p:sp>
      <p:pic>
        <p:nvPicPr>
          <p:cNvPr id="4" name="Picture 3" descr="Screen Shot 2014-05-09 at 7.04.30 A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1054" y="3581400"/>
            <a:ext cx="3577512" cy="3276600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/>
          <a:stretch>
            <a:fillRect/>
          </a:stretch>
        </p:blipFill>
        <p:spPr>
          <a:xfrm>
            <a:off x="4430713" y="3287713"/>
            <a:ext cx="282575" cy="282575"/>
          </a:xfrm>
          <a:prstGeom prst="rect">
            <a:avLst/>
          </a:prstGeom>
        </p:spPr>
      </p:pic>
    </p:spTree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Technologies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Google Docs</a:t>
            </a:r>
          </a:p>
          <a:p>
            <a:r>
              <a:rPr lang="en-US" dirty="0" err="1" smtClean="0"/>
              <a:t>Imovie</a:t>
            </a:r>
            <a:endParaRPr lang="en-US" dirty="0" smtClean="0"/>
          </a:p>
          <a:p>
            <a:r>
              <a:rPr lang="en-US" dirty="0" err="1" smtClean="0"/>
              <a:t>Padlet</a:t>
            </a:r>
            <a:endParaRPr lang="en-US" dirty="0" smtClean="0"/>
          </a:p>
          <a:p>
            <a:r>
              <a:rPr lang="en-US" dirty="0" err="1" smtClean="0"/>
              <a:t>Wikispaces</a:t>
            </a:r>
            <a:endParaRPr lang="en-US" dirty="0" smtClean="0"/>
          </a:p>
          <a:p>
            <a:r>
              <a:rPr lang="en-US" dirty="0" smtClean="0"/>
              <a:t>Comic Life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3"/>
          <a:stretch>
            <a:fillRect/>
          </a:stretch>
        </p:blipFill>
        <p:spPr>
          <a:xfrm>
            <a:off x="4430713" y="3287713"/>
            <a:ext cx="282575" cy="282575"/>
          </a:xfrm>
          <a:prstGeom prst="rect">
            <a:avLst/>
          </a:prstGeom>
        </p:spPr>
      </p:pic>
    </p:spTree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Technologies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Google Docs</a:t>
            </a:r>
          </a:p>
          <a:p>
            <a:r>
              <a:rPr lang="en-US" dirty="0" err="1" smtClean="0"/>
              <a:t>Imovie</a:t>
            </a:r>
            <a:endParaRPr lang="en-US" dirty="0" smtClean="0"/>
          </a:p>
          <a:p>
            <a:r>
              <a:rPr lang="en-US" dirty="0" err="1" smtClean="0"/>
              <a:t>Padlet</a:t>
            </a:r>
            <a:endParaRPr lang="en-US" dirty="0" smtClean="0"/>
          </a:p>
          <a:p>
            <a:r>
              <a:rPr lang="en-US" dirty="0" err="1" smtClean="0"/>
              <a:t>Wikispaces</a:t>
            </a:r>
            <a:endParaRPr lang="en-US" dirty="0" smtClean="0"/>
          </a:p>
          <a:p>
            <a:r>
              <a:rPr lang="en-US" dirty="0" smtClean="0"/>
              <a:t>Comic Life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pic>
        <p:nvPicPr>
          <p:cNvPr id="4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3"/>
          <a:stretch>
            <a:fillRect/>
          </a:stretch>
        </p:blipFill>
        <p:spPr>
          <a:xfrm>
            <a:off x="4430713" y="3287713"/>
            <a:ext cx="282575" cy="282575"/>
          </a:xfrm>
          <a:prstGeom prst="rect">
            <a:avLst/>
          </a:prstGeom>
        </p:spPr>
      </p:pic>
    </p:spTree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ＭＳ ゴシック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ＭＳ ゴシック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Module.thmx</Template>
  <TotalTime>2</TotalTime>
  <Words>58</Words>
  <Application>Microsoft Macintosh PowerPoint</Application>
  <PresentationFormat>On-screen Show (4:3)</PresentationFormat>
  <Paragraphs>22</Paragraphs>
  <Slides>7</Slides>
  <Notes>0</Notes>
  <HiddenSlides>0</HiddenSlides>
  <MMClips>7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Module</vt:lpstr>
      <vt:lpstr>My Practicum Experience</vt:lpstr>
      <vt:lpstr>Loneliness and Nerves</vt:lpstr>
      <vt:lpstr>Loneliness and Nerves</vt:lpstr>
      <vt:lpstr>Beth, Grace, Theresa</vt:lpstr>
      <vt:lpstr>Piles of Projects</vt:lpstr>
      <vt:lpstr>New Technologies</vt:lpstr>
      <vt:lpstr>New Technologies</vt:lpstr>
    </vt:vector>
  </TitlesOfParts>
  <Company>University of Maine in Farmington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Practicum Experience</dc:title>
  <dc:creator>Anna LeClair</dc:creator>
  <cp:lastModifiedBy>Anna LeClair</cp:lastModifiedBy>
  <cp:revision>1</cp:revision>
  <dcterms:created xsi:type="dcterms:W3CDTF">2014-05-09T12:56:54Z</dcterms:created>
  <dcterms:modified xsi:type="dcterms:W3CDTF">2014-05-09T12:58:57Z</dcterms:modified>
</cp:coreProperties>
</file>